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Lst>
  <p:sldSz cx="12192000" cy="6858000"/>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3" orient="horz" pos="572" userDrawn="1">
          <p15:clr>
            <a:srgbClr val="A4A3A4"/>
          </p15:clr>
        </p15:guide>
        <p15:guide id="4" pos="3092" userDrawn="1">
          <p15:clr>
            <a:srgbClr val="A4A3A4"/>
          </p15:clr>
        </p15:guide>
        <p15:guide id="5" orient="horz" pos="3181" userDrawn="1">
          <p15:clr>
            <a:srgbClr val="A4A3A4"/>
          </p15:clr>
        </p15:guide>
        <p15:guide id="6" pos="619" userDrawn="1">
          <p15:clr>
            <a:srgbClr val="A4A3A4"/>
          </p15:clr>
        </p15:guide>
        <p15:guide id="7" pos="7129"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272A5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14" autoAdjust="0"/>
    <p:restoredTop sz="94660"/>
  </p:normalViewPr>
  <p:slideViewPr>
    <p:cSldViewPr snapToGrid="0" showGuides="1">
      <p:cViewPr varScale="1">
        <p:scale>
          <a:sx n="73" d="100"/>
          <a:sy n="73" d="100"/>
        </p:scale>
        <p:origin x="720" y="78"/>
      </p:cViewPr>
      <p:guideLst>
        <p:guide orient="horz" pos="572"/>
        <p:guide pos="3092"/>
        <p:guide orient="horz" pos="3181"/>
        <p:guide pos="619"/>
        <p:guide pos="7129"/>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slide" Target="slides/slide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24000" y="1122363"/>
            <a:ext cx="9144000" cy="2387600"/>
          </a:xfrm>
        </p:spPr>
        <p:txBody>
          <a:bodyPr anchor="b"/>
          <a:lstStyle>
            <a:lvl1pPr algn="ctr">
              <a:defRPr sz="6000"/>
            </a:lvl1pPr>
          </a:lstStyle>
          <a:p>
            <a:r>
              <a:rPr lang="ru-RU" smtClean="0"/>
              <a:t>Образец заголовка</a:t>
            </a:r>
            <a:endParaRPr lang="ru-RU"/>
          </a:p>
        </p:txBody>
      </p:sp>
      <p:sp>
        <p:nvSpPr>
          <p:cNvPr id="3" name="Подзаголовок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E53759BE-CEAF-4458-8C25-F192B3FAFFB9}" type="datetimeFigureOut">
              <a:rPr lang="ru-RU" smtClean="0"/>
              <a:t>26.01.2024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59E1783-CEF9-490F-B5D1-AFBEF1564859}" type="slidenum">
              <a:rPr lang="ru-RU" smtClean="0"/>
              <a:t>‹#›</a:t>
            </a:fld>
            <a:endParaRPr lang="ru-RU"/>
          </a:p>
        </p:txBody>
      </p:sp>
    </p:spTree>
    <p:extLst>
      <p:ext uri="{BB962C8B-B14F-4D97-AF65-F5344CB8AC3E}">
        <p14:creationId xmlns:p14="http://schemas.microsoft.com/office/powerpoint/2010/main" val="270999608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53759BE-CEAF-4458-8C25-F192B3FAFFB9}" type="datetimeFigureOut">
              <a:rPr lang="ru-RU" smtClean="0"/>
              <a:t>26.01.2024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59E1783-CEF9-490F-B5D1-AFBEF1564859}" type="slidenum">
              <a:rPr lang="ru-RU" smtClean="0"/>
              <a:t>‹#›</a:t>
            </a:fld>
            <a:endParaRPr lang="ru-RU"/>
          </a:p>
        </p:txBody>
      </p:sp>
    </p:spTree>
    <p:extLst>
      <p:ext uri="{BB962C8B-B14F-4D97-AF65-F5344CB8AC3E}">
        <p14:creationId xmlns:p14="http://schemas.microsoft.com/office/powerpoint/2010/main" val="302275857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8724900" y="365125"/>
            <a:ext cx="2628900" cy="5811838"/>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838200" y="365125"/>
            <a:ext cx="7734300" cy="5811838"/>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53759BE-CEAF-4458-8C25-F192B3FAFFB9}" type="datetimeFigureOut">
              <a:rPr lang="ru-RU" smtClean="0"/>
              <a:t>26.01.2024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59E1783-CEF9-490F-B5D1-AFBEF1564859}" type="slidenum">
              <a:rPr lang="ru-RU" smtClean="0"/>
              <a:t>‹#›</a:t>
            </a:fld>
            <a:endParaRPr lang="ru-RU"/>
          </a:p>
        </p:txBody>
      </p:sp>
    </p:spTree>
    <p:extLst>
      <p:ext uri="{BB962C8B-B14F-4D97-AF65-F5344CB8AC3E}">
        <p14:creationId xmlns:p14="http://schemas.microsoft.com/office/powerpoint/2010/main" val="23340999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53759BE-CEAF-4458-8C25-F192B3FAFFB9}" type="datetimeFigureOut">
              <a:rPr lang="ru-RU" smtClean="0"/>
              <a:t>26.01.2024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59E1783-CEF9-490F-B5D1-AFBEF1564859}" type="slidenum">
              <a:rPr lang="ru-RU" smtClean="0"/>
              <a:t>‹#›</a:t>
            </a:fld>
            <a:endParaRPr lang="ru-RU"/>
          </a:p>
        </p:txBody>
      </p:sp>
    </p:spTree>
    <p:extLst>
      <p:ext uri="{BB962C8B-B14F-4D97-AF65-F5344CB8AC3E}">
        <p14:creationId xmlns:p14="http://schemas.microsoft.com/office/powerpoint/2010/main" val="1070797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1850" y="1709738"/>
            <a:ext cx="10515600" cy="2852737"/>
          </a:xfrm>
        </p:spPr>
        <p:txBody>
          <a:bodyPr anchor="b"/>
          <a:lstStyle>
            <a:lvl1pPr>
              <a:defRPr sz="6000"/>
            </a:lvl1pPr>
          </a:lstStyle>
          <a:p>
            <a:r>
              <a:rPr lang="ru-RU" smtClean="0"/>
              <a:t>Образец заголовка</a:t>
            </a:r>
            <a:endParaRPr lang="ru-RU"/>
          </a:p>
        </p:txBody>
      </p:sp>
      <p:sp>
        <p:nvSpPr>
          <p:cNvPr id="3" name="Текст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E53759BE-CEAF-4458-8C25-F192B3FAFFB9}" type="datetimeFigureOut">
              <a:rPr lang="ru-RU" smtClean="0"/>
              <a:t>26.01.2024</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59E1783-CEF9-490F-B5D1-AFBEF1564859}" type="slidenum">
              <a:rPr lang="ru-RU" smtClean="0"/>
              <a:t>‹#›</a:t>
            </a:fld>
            <a:endParaRPr lang="ru-RU"/>
          </a:p>
        </p:txBody>
      </p:sp>
    </p:spTree>
    <p:extLst>
      <p:ext uri="{BB962C8B-B14F-4D97-AF65-F5344CB8AC3E}">
        <p14:creationId xmlns:p14="http://schemas.microsoft.com/office/powerpoint/2010/main" val="364431463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838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6172200" y="1825625"/>
            <a:ext cx="5181600" cy="435133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E53759BE-CEAF-4458-8C25-F192B3FAFFB9}" type="datetimeFigureOut">
              <a:rPr lang="ru-RU" smtClean="0"/>
              <a:t>26.01.2024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59E1783-CEF9-490F-B5D1-AFBEF1564859}" type="slidenum">
              <a:rPr lang="ru-RU" smtClean="0"/>
              <a:t>‹#›</a:t>
            </a:fld>
            <a:endParaRPr lang="ru-RU"/>
          </a:p>
        </p:txBody>
      </p:sp>
    </p:spTree>
    <p:extLst>
      <p:ext uri="{BB962C8B-B14F-4D97-AF65-F5344CB8AC3E}">
        <p14:creationId xmlns:p14="http://schemas.microsoft.com/office/powerpoint/2010/main" val="21772907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365125"/>
            <a:ext cx="10515600" cy="1325563"/>
          </a:xfrm>
        </p:spPr>
        <p:txBody>
          <a:bodyPr/>
          <a:lstStyle/>
          <a:p>
            <a:r>
              <a:rPr lang="ru-RU" smtClean="0"/>
              <a:t>Образец заголовка</a:t>
            </a:r>
            <a:endParaRPr lang="ru-RU"/>
          </a:p>
        </p:txBody>
      </p:sp>
      <p:sp>
        <p:nvSpPr>
          <p:cNvPr id="3" name="Текст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839788" y="2505075"/>
            <a:ext cx="5157787"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6172200" y="2505075"/>
            <a:ext cx="5183188" cy="36845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E53759BE-CEAF-4458-8C25-F192B3FAFFB9}" type="datetimeFigureOut">
              <a:rPr lang="ru-RU" smtClean="0"/>
              <a:t>26.01.2024</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459E1783-CEF9-490F-B5D1-AFBEF1564859}" type="slidenum">
              <a:rPr lang="ru-RU" smtClean="0"/>
              <a:t>‹#›</a:t>
            </a:fld>
            <a:endParaRPr lang="ru-RU"/>
          </a:p>
        </p:txBody>
      </p:sp>
    </p:spTree>
    <p:extLst>
      <p:ext uri="{BB962C8B-B14F-4D97-AF65-F5344CB8AC3E}">
        <p14:creationId xmlns:p14="http://schemas.microsoft.com/office/powerpoint/2010/main" val="68295134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E53759BE-CEAF-4458-8C25-F192B3FAFFB9}" type="datetimeFigureOut">
              <a:rPr lang="ru-RU" smtClean="0"/>
              <a:t>26.01.2024</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459E1783-CEF9-490F-B5D1-AFBEF1564859}" type="slidenum">
              <a:rPr lang="ru-RU" smtClean="0"/>
              <a:t>‹#›</a:t>
            </a:fld>
            <a:endParaRPr lang="ru-RU"/>
          </a:p>
        </p:txBody>
      </p:sp>
    </p:spTree>
    <p:extLst>
      <p:ext uri="{BB962C8B-B14F-4D97-AF65-F5344CB8AC3E}">
        <p14:creationId xmlns:p14="http://schemas.microsoft.com/office/powerpoint/2010/main" val="28532214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53759BE-CEAF-4458-8C25-F192B3FAFFB9}" type="datetimeFigureOut">
              <a:rPr lang="ru-RU" smtClean="0"/>
              <a:t>26.01.2024</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459E1783-CEF9-490F-B5D1-AFBEF1564859}" type="slidenum">
              <a:rPr lang="ru-RU" smtClean="0"/>
              <a:t>‹#›</a:t>
            </a:fld>
            <a:endParaRPr lang="ru-RU"/>
          </a:p>
        </p:txBody>
      </p:sp>
    </p:spTree>
    <p:extLst>
      <p:ext uri="{BB962C8B-B14F-4D97-AF65-F5344CB8AC3E}">
        <p14:creationId xmlns:p14="http://schemas.microsoft.com/office/powerpoint/2010/main" val="32995852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Объект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E53759BE-CEAF-4458-8C25-F192B3FAFFB9}" type="datetimeFigureOut">
              <a:rPr lang="ru-RU" smtClean="0"/>
              <a:t>26.01.2024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59E1783-CEF9-490F-B5D1-AFBEF1564859}" type="slidenum">
              <a:rPr lang="ru-RU" smtClean="0"/>
              <a:t>‹#›</a:t>
            </a:fld>
            <a:endParaRPr lang="ru-RU"/>
          </a:p>
        </p:txBody>
      </p:sp>
    </p:spTree>
    <p:extLst>
      <p:ext uri="{BB962C8B-B14F-4D97-AF65-F5344CB8AC3E}">
        <p14:creationId xmlns:p14="http://schemas.microsoft.com/office/powerpoint/2010/main" val="27321762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9788" y="457200"/>
            <a:ext cx="3932237" cy="1600200"/>
          </a:xfrm>
        </p:spPr>
        <p:txBody>
          <a:bodyPr anchor="b"/>
          <a:lstStyle>
            <a:lvl1pPr>
              <a:defRPr sz="3200"/>
            </a:lvl1pPr>
          </a:lstStyle>
          <a:p>
            <a:r>
              <a:rPr lang="ru-RU" smtClean="0"/>
              <a:t>Образец заголовка</a:t>
            </a:r>
            <a:endParaRPr lang="ru-RU"/>
          </a:p>
        </p:txBody>
      </p:sp>
      <p:sp>
        <p:nvSpPr>
          <p:cNvPr id="3" name="Рисунок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Дата 4"/>
          <p:cNvSpPr>
            <a:spLocks noGrp="1"/>
          </p:cNvSpPr>
          <p:nvPr>
            <p:ph type="dt" sz="half" idx="10"/>
          </p:nvPr>
        </p:nvSpPr>
        <p:spPr/>
        <p:txBody>
          <a:bodyPr/>
          <a:lstStyle/>
          <a:p>
            <a:fld id="{E53759BE-CEAF-4458-8C25-F192B3FAFFB9}" type="datetimeFigureOut">
              <a:rPr lang="ru-RU" smtClean="0"/>
              <a:t>26.01.2024</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59E1783-CEF9-490F-B5D1-AFBEF1564859}" type="slidenum">
              <a:rPr lang="ru-RU" smtClean="0"/>
              <a:t>‹#›</a:t>
            </a:fld>
            <a:endParaRPr lang="ru-RU"/>
          </a:p>
        </p:txBody>
      </p:sp>
    </p:spTree>
    <p:extLst>
      <p:ext uri="{BB962C8B-B14F-4D97-AF65-F5344CB8AC3E}">
        <p14:creationId xmlns:p14="http://schemas.microsoft.com/office/powerpoint/2010/main" val="45104990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53759BE-CEAF-4458-8C25-F192B3FAFFB9}" type="datetimeFigureOut">
              <a:rPr lang="ru-RU" smtClean="0"/>
              <a:t>26.01.2024</a:t>
            </a:fld>
            <a:endParaRPr lang="ru-RU"/>
          </a:p>
        </p:txBody>
      </p:sp>
      <p:sp>
        <p:nvSpPr>
          <p:cNvPr id="5" name="Нижний колонтитул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59E1783-CEF9-490F-B5D1-AFBEF1564859}" type="slidenum">
              <a:rPr lang="ru-RU" smtClean="0"/>
              <a:t>‹#›</a:t>
            </a:fld>
            <a:endParaRPr lang="ru-RU"/>
          </a:p>
        </p:txBody>
      </p:sp>
    </p:spTree>
    <p:extLst>
      <p:ext uri="{BB962C8B-B14F-4D97-AF65-F5344CB8AC3E}">
        <p14:creationId xmlns:p14="http://schemas.microsoft.com/office/powerpoint/2010/main" val="42907863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0" y="0"/>
            <a:ext cx="12194782" cy="6858000"/>
          </a:xfrm>
          <a:prstGeom prst="rect">
            <a:avLst/>
          </a:prstGeom>
        </p:spPr>
      </p:pic>
      <p:sp>
        <p:nvSpPr>
          <p:cNvPr id="6" name="Заголовок 1"/>
          <p:cNvSpPr txBox="1">
            <a:spLocks/>
          </p:cNvSpPr>
          <p:nvPr/>
        </p:nvSpPr>
        <p:spPr>
          <a:xfrm>
            <a:off x="4908550" y="3990883"/>
            <a:ext cx="6408738" cy="765475"/>
          </a:xfrm>
          <a:prstGeom prst="rect">
            <a:avLst/>
          </a:prstGeom>
        </p:spPr>
        <p:txBody>
          <a:bodyPr vert="horz" lIns="91440" tIns="45720" rIns="91440" bIns="45720" rtlCol="0" anchor="b">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ru-RU" sz="2800" b="1" dirty="0" smtClean="0">
                <a:solidFill>
                  <a:srgbClr val="272A56"/>
                </a:solidFill>
                <a:latin typeface="+mn-lt"/>
                <a:cs typeface="Arial" panose="020B0604020202020204" pitchFamily="34" charset="0"/>
              </a:rPr>
              <a:t>Заголовок</a:t>
            </a:r>
            <a:endParaRPr lang="ru-RU" sz="2800" b="1" dirty="0">
              <a:solidFill>
                <a:srgbClr val="272A56"/>
              </a:solidFill>
              <a:latin typeface="+mn-lt"/>
              <a:cs typeface="Arial" panose="020B0604020202020204" pitchFamily="34" charset="0"/>
            </a:endParaRPr>
          </a:p>
        </p:txBody>
      </p:sp>
    </p:spTree>
    <p:extLst>
      <p:ext uri="{BB962C8B-B14F-4D97-AF65-F5344CB8AC3E}">
        <p14:creationId xmlns:p14="http://schemas.microsoft.com/office/powerpoint/2010/main" val="206692288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0" y="0"/>
            <a:ext cx="12200350" cy="6858000"/>
          </a:xfrm>
        </p:spPr>
      </p:pic>
      <p:sp>
        <p:nvSpPr>
          <p:cNvPr id="2" name="Заголовок 1"/>
          <p:cNvSpPr>
            <a:spLocks noGrp="1"/>
          </p:cNvSpPr>
          <p:nvPr>
            <p:ph type="title"/>
          </p:nvPr>
        </p:nvSpPr>
        <p:spPr>
          <a:xfrm>
            <a:off x="982663" y="908050"/>
            <a:ext cx="10334625" cy="765475"/>
          </a:xfrm>
        </p:spPr>
        <p:txBody>
          <a:bodyPr>
            <a:normAutofit/>
          </a:bodyPr>
          <a:lstStyle/>
          <a:p>
            <a:r>
              <a:rPr lang="ru-RU" sz="2800" b="1" dirty="0" smtClean="0">
                <a:solidFill>
                  <a:srgbClr val="272A56"/>
                </a:solidFill>
                <a:latin typeface="+mn-lt"/>
                <a:cs typeface="Arial" panose="020B0604020202020204" pitchFamily="34" charset="0"/>
              </a:rPr>
              <a:t>Заголовок</a:t>
            </a:r>
            <a:endParaRPr lang="ru-RU" sz="2800" b="1" dirty="0">
              <a:solidFill>
                <a:srgbClr val="272A56"/>
              </a:solidFill>
              <a:latin typeface="+mn-lt"/>
              <a:cs typeface="Arial" panose="020B0604020202020204" pitchFamily="34" charset="0"/>
            </a:endParaRPr>
          </a:p>
        </p:txBody>
      </p:sp>
      <p:sp>
        <p:nvSpPr>
          <p:cNvPr id="5" name="Объект 5"/>
          <p:cNvSpPr txBox="1">
            <a:spLocks/>
          </p:cNvSpPr>
          <p:nvPr/>
        </p:nvSpPr>
        <p:spPr>
          <a:xfrm>
            <a:off x="982663" y="1613141"/>
            <a:ext cx="10334625" cy="3436698"/>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just">
              <a:buClr>
                <a:schemeClr val="accent2">
                  <a:lumMod val="100000"/>
                </a:schemeClr>
              </a:buClr>
              <a:buSzPct val="100000"/>
              <a:buNone/>
            </a:pPr>
            <a:r>
              <a:rPr lang="ru-RU" sz="1800" dirty="0" smtClean="0">
                <a:cs typeface="Arial" panose="020B0604020202020204" pitchFamily="34" charset="0"/>
              </a:rPr>
              <a:t>Основной текст, Основной текст, Основной текст, Основной текст. Основной текст, Основной текст, Основной текст, Основной текст. Основной текст, Основной текст, Основной текст, Основной текст. Основной текст, Основной текст, Основной текст, Основной текст.</a:t>
            </a:r>
          </a:p>
          <a:p>
            <a:pPr marL="0" indent="0">
              <a:buClr>
                <a:schemeClr val="accent2">
                  <a:lumMod val="100000"/>
                </a:schemeClr>
              </a:buClr>
              <a:buSzPct val="100000"/>
              <a:buNone/>
            </a:pPr>
            <a:r>
              <a:rPr lang="ru-RU" sz="1800" dirty="0" smtClean="0">
                <a:cs typeface="Arial" panose="020B0604020202020204" pitchFamily="34" charset="0"/>
              </a:rPr>
              <a:t>Основной текст, Основной текст, Основной текст, Основной текст. </a:t>
            </a:r>
            <a:endParaRPr lang="ru-RU" sz="1800" dirty="0">
              <a:cs typeface="Arial" panose="020B0604020202020204" pitchFamily="34" charset="0"/>
            </a:endParaRPr>
          </a:p>
        </p:txBody>
      </p:sp>
    </p:spTree>
    <p:extLst>
      <p:ext uri="{BB962C8B-B14F-4D97-AF65-F5344CB8AC3E}">
        <p14:creationId xmlns:p14="http://schemas.microsoft.com/office/powerpoint/2010/main" val="231077093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91" y="0"/>
            <a:ext cx="12194782" cy="6858000"/>
          </a:xfrm>
          <a:prstGeom prst="rect">
            <a:avLst/>
          </a:prstGeom>
        </p:spPr>
      </p:pic>
    </p:spTree>
    <p:extLst>
      <p:ext uri="{BB962C8B-B14F-4D97-AF65-F5344CB8AC3E}">
        <p14:creationId xmlns:p14="http://schemas.microsoft.com/office/powerpoint/2010/main" val="1931007352"/>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TotalTime>
  <Words>62</Words>
  <Application>Microsoft Office PowerPoint</Application>
  <PresentationFormat>Широкоэкранный</PresentationFormat>
  <Paragraphs>4</Paragraphs>
  <Slides>3</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3</vt:i4>
      </vt:variant>
    </vt:vector>
  </HeadingPairs>
  <TitlesOfParts>
    <vt:vector size="7" baseType="lpstr">
      <vt:lpstr>Arial</vt:lpstr>
      <vt:lpstr>Calibri</vt:lpstr>
      <vt:lpstr>Calibri Light</vt:lpstr>
      <vt:lpstr>Тема Office</vt:lpstr>
      <vt:lpstr>Презентация PowerPoint</vt:lpstr>
      <vt:lpstr>Заголовок</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Леер Татьяна Владимировна</dc:creator>
  <cp:lastModifiedBy>Леер Татьяна Владимировна</cp:lastModifiedBy>
  <cp:revision>4</cp:revision>
  <dcterms:created xsi:type="dcterms:W3CDTF">2024-01-24T10:54:30Z</dcterms:created>
  <dcterms:modified xsi:type="dcterms:W3CDTF">2024-01-26T07:21:00Z</dcterms:modified>
</cp:coreProperties>
</file>